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6E1C9-EE3B-C680-45EF-AC2003B0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CBD3B3C-CF3E-4B3F-4F17-88E29D87D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ECE9-C1F1-422C-B945-DF39A28850D1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A43975D-CA49-5B91-39BF-C1F78197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57A82D-396E-1BA6-23E9-B4BDDD8F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4DD4-4C48-4DC4-8513-95B1F7F067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04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3306607-8C3D-5F31-9BD2-CEC13299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D5D14D-19D2-96DE-4A7A-424502830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47F563-8168-0A3D-8D8A-1C8B6CD9E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DECE9-C1F1-422C-B945-DF39A28850D1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59C7D5-7B7E-08E7-82EB-3945AC0AC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E1D8A7-1F8B-711C-C075-3302CC4A0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B4DD4-4C48-4DC4-8513-95B1F7F067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80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3B4D8E8-7F22-8DE8-B038-058F7220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C45B277-684B-10B2-1A14-334C19A8AE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7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4FA700A-6017-67A4-2490-291C6729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62E6F3-C031-C1D8-1356-A6DA3C743F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D4F5E3B-9897-B7F0-C21B-2467CDB9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0F5621-EDEC-684D-B0D5-D5753544E0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46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1B72B5D-A68B-D5D3-C44C-38D8ABC1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C2794AE-8BDA-415F-03C0-FFFF5FDC5D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86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D912E39-B151-5885-8F50-D639A4B2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17B4DFB-05C6-F32E-C5F6-090ED07B83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4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7B67CE6-55EB-3C83-1B1C-DDD1CA09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71C09D1-DAB1-F36C-33AE-D90F2001AA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5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AB3E61B-E91C-52CE-8065-88F8C532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595B36F-4C06-A0D3-31F0-CC4EE1C0E0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7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163194D-F540-8CBC-3704-24DE4309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2A1F87-FD63-5F01-1628-4BD09A561F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3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5FC72C9-D327-CEC8-10F5-C79ECECB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79E872-D804-FC70-F325-18C2C4A180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7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D54DE14-9B7B-7031-909F-60930B70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313992-B1EF-30F3-7FA2-404DE03E0F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9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9EB0468-5DE6-C447-58CF-6FDEBD2B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6EF1EA-4EB4-95FD-D952-F55EEDC04B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5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7BB7181-697E-E38E-CBBF-079A346B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C6E687-7BDA-1A90-55D7-03BFF11F3F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5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B95B0EC-C06B-EA37-14E0-CC18DCB6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C6756D-23FA-C801-E3DC-354D572F6F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804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</dc:creator>
  <cp:lastModifiedBy>Phillip</cp:lastModifiedBy>
  <cp:revision>1</cp:revision>
  <dcterms:created xsi:type="dcterms:W3CDTF">2024-11-20T21:37:03Z</dcterms:created>
  <dcterms:modified xsi:type="dcterms:W3CDTF">2024-11-20T21:37:03Z</dcterms:modified>
</cp:coreProperties>
</file>